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1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_rels/presentation.xml.rels" ContentType="application/vnd.openxmlformats-package.relationshi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Slides/_rels/notesSlide2.xml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</p:sldMasterIdLst>
  <p:notesMasterIdLst>
    <p:notesMasterId r:id="rId13"/>
  </p:notesMasterIdLst>
  <p:sldIdLst>
    <p:sldId id="256" r:id="rId14"/>
    <p:sldId id="257" r:id="rId15"/>
    <p:sldId id="258" r:id="rId16"/>
    <p:sldId id="259" r:id="rId17"/>
  </p:sldIdLst>
  <p:sldSz cx="9144000" cy="51435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notesMaster" Target="notesMasters/notesMaster1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move the slide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Click to edit the notes format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dt" idx="34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ftr" idx="35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1" name="PlaceHolder 6"/>
          <p:cNvSpPr>
            <a:spLocks noGrp="1"/>
          </p:cNvSpPr>
          <p:nvPr>
            <p:ph type="sldNum" idx="36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9247EEE5-6BEF-4EC7-AE92-1B0A2BD3DEDB}" type="slidenum"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Here is a note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With another paragraph.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sldNum" idx="3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pc="-1" strike="noStrike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1DA05CC3-879A-4E28-9715-0B8DE791054E}" type="slidenum">
              <a:rPr b="0" lang="en-US" sz="1200" spc="-1" strike="noStrike">
                <a:solidFill>
                  <a:schemeClr val="dk1"/>
                </a:solidFill>
                <a:latin typeface="+mn-lt"/>
                <a:ea typeface="+mn-ea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A speaker note on this slide too.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sldNum" idx="38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pc="-1" strike="noStrike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38F9A1D7-21D8-4D8B-88E7-01E4A46EF59F}" type="slidenum">
              <a:rPr b="0" lang="en-US" sz="1200" spc="-1" strike="noStrike">
                <a:solidFill>
                  <a:schemeClr val="dk1"/>
                </a:solidFill>
                <a:latin typeface="+mn-lt"/>
                <a:ea typeface="+mn-ea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200240"/>
            <a:ext cx="403812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1491FA7-2994-4703-9A80-AE28BCA3E92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C1FBA121-3288-42B4-A3A1-78F0AE92283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5B655617-F144-4E98-B9CC-B0D51081D93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567FE0C-5C35-44A9-A662-028C5934318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D19CA5FA-A854-4C08-92AB-FC2F1B48480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3812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36F17C15-431C-4CE1-A16A-5005D19123C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D1D33F3D-BFE3-47DD-BD28-D8702B52112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197028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2526480" y="1200240"/>
            <a:ext cx="1970280" cy="339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E151FC52-29EF-4D1D-A8A0-EE84D9F09CF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33FB9B7F-894D-4CB8-86FD-3FB5CD895BB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7E987C34-F078-4801-8089-F399F4B4E54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8496A41B-2539-4458-A0CA-AC71EA4CAFC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1597680"/>
            <a:ext cx="7772040" cy="110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343080">
              <a:lnSpc>
                <a:spcPct val="100000"/>
              </a:lnSpc>
              <a:buNone/>
            </a:pPr>
            <a:r>
              <a:rPr b="0" lang="en-US" sz="33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33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0D871AB-2DCB-46F5-BAE3-E30F1663D8AC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04840"/>
            <a:ext cx="3007800" cy="871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343080">
              <a:lnSpc>
                <a:spcPct val="100000"/>
              </a:lnSpc>
              <a:buNone/>
            </a:pPr>
            <a:r>
              <a:rPr b="1" lang="en-US" sz="15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3575160" y="204840"/>
            <a:ext cx="5111280" cy="43894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343080" defTabSz="343080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1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100" spc="-1" strike="noStrike">
              <a:solidFill>
                <a:schemeClr val="dk1"/>
              </a:solidFill>
              <a:latin typeface="Calibri"/>
            </a:endParaRPr>
          </a:p>
          <a:p>
            <a:pPr lvl="2" marL="1028880" indent="-343080" defTabSz="34308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37160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  <a:p>
            <a:pPr lvl="4" marL="171468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57200" y="1076400"/>
            <a:ext cx="3007800" cy="3517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343080">
              <a:lnSpc>
                <a:spcPct val="100000"/>
              </a:lnSpc>
              <a:spcBef>
                <a:spcPts val="210"/>
              </a:spcBef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105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dt" idx="28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8" name="PlaceHolder 5"/>
          <p:cNvSpPr>
            <a:spLocks noGrp="1"/>
          </p:cNvSpPr>
          <p:nvPr>
            <p:ph type="ftr" idx="29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PlaceHolder 6"/>
          <p:cNvSpPr>
            <a:spLocks noGrp="1"/>
          </p:cNvSpPr>
          <p:nvPr>
            <p:ph type="sldNum" idx="30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CA25499B-31BA-4E9D-96AB-D2BDA8A06658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1792440" y="3600360"/>
            <a:ext cx="5486040" cy="424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343080">
              <a:lnSpc>
                <a:spcPct val="100000"/>
              </a:lnSpc>
              <a:buNone/>
            </a:pPr>
            <a:r>
              <a:rPr b="1" lang="en-US" sz="15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1792440" y="459720"/>
            <a:ext cx="5486040" cy="308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1792440" y="4025520"/>
            <a:ext cx="5486040" cy="603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343080">
              <a:lnSpc>
                <a:spcPct val="100000"/>
              </a:lnSpc>
              <a:spcBef>
                <a:spcPts val="210"/>
              </a:spcBef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105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dt" idx="31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" name="PlaceHolder 5"/>
          <p:cNvSpPr>
            <a:spLocks noGrp="1"/>
          </p:cNvSpPr>
          <p:nvPr>
            <p:ph type="ftr" idx="32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5" name="PlaceHolder 6"/>
          <p:cNvSpPr>
            <a:spLocks noGrp="1"/>
          </p:cNvSpPr>
          <p:nvPr>
            <p:ph type="sldNum" idx="33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CE873898-189D-44CE-9382-165FB5C7468D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343080">
              <a:lnSpc>
                <a:spcPct val="100000"/>
              </a:lnSpc>
              <a:buNone/>
            </a:pPr>
            <a:r>
              <a:rPr b="0" lang="en-US" sz="33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33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343080" defTabSz="343080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1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100" spc="-1" strike="noStrike">
              <a:solidFill>
                <a:schemeClr val="dk1"/>
              </a:solidFill>
              <a:latin typeface="Calibri"/>
            </a:endParaRPr>
          </a:p>
          <a:p>
            <a:pPr lvl="2" marL="1028880" indent="-343080" defTabSz="34308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37160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  <a:p>
            <a:pPr lvl="4" marL="171468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dt" idx="4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ftr" idx="5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sldNum" idx="6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42B3A8E7-240C-450D-958D-1A3AAE12C8ED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629400" y="205920"/>
            <a:ext cx="2057040" cy="43884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algn="ctr" defTabSz="343080">
              <a:lnSpc>
                <a:spcPct val="100000"/>
              </a:lnSpc>
              <a:buNone/>
            </a:pPr>
            <a:r>
              <a:rPr b="0" lang="en-US" sz="33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33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205920"/>
            <a:ext cx="6019560" cy="43884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343080" defTabSz="343080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1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100" spc="-1" strike="noStrike">
              <a:solidFill>
                <a:schemeClr val="dk1"/>
              </a:solidFill>
              <a:latin typeface="Calibri"/>
            </a:endParaRPr>
          </a:p>
          <a:p>
            <a:pPr lvl="2" marL="1028880" indent="-343080" defTabSz="34308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37160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  <a:p>
            <a:pPr lvl="4" marL="171468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EBE99651-5DFF-4EBC-9A2D-CBD5D7D5598F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343080">
              <a:lnSpc>
                <a:spcPct val="100000"/>
              </a:lnSpc>
              <a:buNone/>
            </a:pPr>
            <a:r>
              <a:rPr b="0" lang="en-US" sz="33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33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343080" defTabSz="343080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1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2100" spc="-1" strike="noStrike">
              <a:solidFill>
                <a:schemeClr val="dk1"/>
              </a:solidFill>
              <a:latin typeface="Calibri"/>
            </a:endParaRPr>
          </a:p>
          <a:p>
            <a:pPr lvl="2" marL="1028880" indent="-343080" defTabSz="34308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37160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  <a:p>
            <a:pPr lvl="4" marL="171468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731CF339-96FD-4924-A580-44E096A8FF85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722160" y="3305160"/>
            <a:ext cx="7772040" cy="102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343080">
              <a:lnSpc>
                <a:spcPct val="100000"/>
              </a:lnSpc>
              <a:buNone/>
            </a:pPr>
            <a:r>
              <a:rPr b="1" lang="en-US" sz="3000" spc="-1" strike="noStrike" cap="all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3000" spc="-1" strike="noStrike">
              <a:solidFill>
                <a:srgbClr val="30ba78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722160" y="2180160"/>
            <a:ext cx="7772040" cy="1124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343080">
              <a:lnSpc>
                <a:spcPct val="100000"/>
              </a:lnSpc>
              <a:spcBef>
                <a:spcPts val="300"/>
              </a:spcBef>
              <a:buNone/>
              <a:tabLst>
                <a:tab algn="l" pos="0"/>
              </a:tabLst>
            </a:pPr>
            <a:r>
              <a:rPr b="0" lang="en-US" sz="15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Click to edit Master text styles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dt" idx="13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ftr" idx="14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sldNum" idx="15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1F1C802-5E71-40C5-9953-431BE7097466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343080">
              <a:lnSpc>
                <a:spcPct val="100000"/>
              </a:lnSpc>
              <a:buNone/>
            </a:pPr>
            <a:r>
              <a:rPr b="0" lang="en-US" sz="33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33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200240"/>
            <a:ext cx="4038120" cy="3394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343080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1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1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343080" defTabSz="34308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02888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  <a:p>
            <a:pPr lvl="3" marL="1371600" indent="-343080" defTabSz="343080">
              <a:lnSpc>
                <a:spcPct val="100000"/>
              </a:lnSpc>
              <a:spcBef>
                <a:spcPts val="26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35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350" spc="-1" strike="noStrike">
              <a:solidFill>
                <a:schemeClr val="dk1"/>
              </a:solidFill>
              <a:latin typeface="Calibri"/>
            </a:endParaRPr>
          </a:p>
          <a:p>
            <a:pPr lvl="4" marL="1714680" indent="-343080" defTabSz="343080">
              <a:lnSpc>
                <a:spcPct val="100000"/>
              </a:lnSpc>
              <a:spcBef>
                <a:spcPts val="269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35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35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48320" y="1200240"/>
            <a:ext cx="4038120" cy="3394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343080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1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21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343080" defTabSz="34308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02888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  <a:p>
            <a:pPr lvl="3" marL="1371600" indent="-343080" defTabSz="343080">
              <a:lnSpc>
                <a:spcPct val="100000"/>
              </a:lnSpc>
              <a:spcBef>
                <a:spcPts val="26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35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350" spc="-1" strike="noStrike">
              <a:solidFill>
                <a:schemeClr val="dk1"/>
              </a:solidFill>
              <a:latin typeface="Calibri"/>
            </a:endParaRPr>
          </a:p>
          <a:p>
            <a:pPr lvl="4" marL="1714680" indent="-343080" defTabSz="343080">
              <a:lnSpc>
                <a:spcPct val="100000"/>
              </a:lnSpc>
              <a:spcBef>
                <a:spcPts val="269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35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35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dt" idx="16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ftr" idx="17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" name="PlaceHolder 6"/>
          <p:cNvSpPr>
            <a:spLocks noGrp="1"/>
          </p:cNvSpPr>
          <p:nvPr>
            <p:ph type="sldNum" idx="18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F4B285E6-E0BF-4ADB-AD8E-FD809FD8F7DD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343080">
              <a:lnSpc>
                <a:spcPct val="100000"/>
              </a:lnSpc>
              <a:buNone/>
            </a:pPr>
            <a:r>
              <a:rPr b="0" lang="en-US" sz="33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33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151280"/>
            <a:ext cx="4039920" cy="47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34308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57200" y="1631160"/>
            <a:ext cx="4039920" cy="2963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34308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  <a:p>
            <a:pPr lvl="2" marL="1028880" indent="-343080" defTabSz="343080">
              <a:lnSpc>
                <a:spcPct val="100000"/>
              </a:lnSpc>
              <a:spcBef>
                <a:spcPts val="26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35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1350" spc="-1" strike="noStrike">
              <a:solidFill>
                <a:schemeClr val="dk1"/>
              </a:solidFill>
              <a:latin typeface="Calibri"/>
            </a:endParaRPr>
          </a:p>
          <a:p>
            <a:pPr lvl="3" marL="1371600" indent="-343080" defTabSz="343080">
              <a:lnSpc>
                <a:spcPct val="100000"/>
              </a:lnSpc>
              <a:spcBef>
                <a:spcPts val="24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1714680" indent="-343080" defTabSz="343080">
              <a:lnSpc>
                <a:spcPct val="100000"/>
              </a:lnSpc>
              <a:spcBef>
                <a:spcPts val="241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4645080" y="1151280"/>
            <a:ext cx="4041360" cy="47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34308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en-US" sz="1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4645080" y="1631160"/>
            <a:ext cx="4041360" cy="2963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34308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Master text styles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685800" indent="-343080" defTabSz="3430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500" spc="-1" strike="noStrike">
                <a:solidFill>
                  <a:schemeClr val="dk1"/>
                </a:solidFill>
                <a:latin typeface="Calibri"/>
              </a:rPr>
              <a:t>Second level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  <a:p>
            <a:pPr lvl="2" marL="1028880" indent="-343080" defTabSz="343080">
              <a:lnSpc>
                <a:spcPct val="100000"/>
              </a:lnSpc>
              <a:spcBef>
                <a:spcPts val="26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350" spc="-1" strike="noStrike">
                <a:solidFill>
                  <a:schemeClr val="dk1"/>
                </a:solidFill>
                <a:latin typeface="Calibri"/>
              </a:rPr>
              <a:t>Third level</a:t>
            </a:r>
            <a:endParaRPr b="0" lang="en-US" sz="1350" spc="-1" strike="noStrike">
              <a:solidFill>
                <a:schemeClr val="dk1"/>
              </a:solidFill>
              <a:latin typeface="Calibri"/>
            </a:endParaRPr>
          </a:p>
          <a:p>
            <a:pPr lvl="3" marL="1371600" indent="-343080" defTabSz="343080">
              <a:lnSpc>
                <a:spcPct val="100000"/>
              </a:lnSpc>
              <a:spcBef>
                <a:spcPts val="24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1714680" indent="-343080" defTabSz="343080">
              <a:lnSpc>
                <a:spcPct val="100000"/>
              </a:lnSpc>
              <a:spcBef>
                <a:spcPts val="241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dt" idx="19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ftr" idx="20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8"/>
          <p:cNvSpPr>
            <a:spLocks noGrp="1"/>
          </p:cNvSpPr>
          <p:nvPr>
            <p:ph type="sldNum" idx="21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DACDCAF3-064A-4237-9089-D7CCBB3499A2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343080">
              <a:lnSpc>
                <a:spcPct val="100000"/>
              </a:lnSpc>
              <a:buNone/>
            </a:pPr>
            <a:r>
              <a:rPr b="0" lang="en-US" sz="3300" spc="-1" strike="noStrike">
                <a:solidFill>
                  <a:schemeClr val="dk1"/>
                </a:solidFill>
                <a:latin typeface="Calibri"/>
              </a:rPr>
              <a:t>Click to edit Master title style</a:t>
            </a:r>
            <a:endParaRPr b="0" lang="en-US" sz="3300" spc="-1" strike="noStrike">
              <a:solidFill>
                <a:srgbClr val="30ba78"/>
              </a:solidFill>
              <a:latin typeface="Poppins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dt" idx="22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ftr" idx="23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sldNum" idx="24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5C0538D-BE7A-4F46-B7AB-4897C705410C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dt" idx="25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ftr" idx="26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sldNum" idx="27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CE6A8DAC-14EF-4FEE-B0AC-193D0B31D6C7}" type="slidenum">
              <a:rPr b="0" lang="en-US" sz="9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en-US" sz="9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85800" y="1597680"/>
            <a:ext cx="7772040" cy="110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343080">
              <a:lnSpc>
                <a:spcPct val="100000"/>
              </a:lnSpc>
              <a:buNone/>
            </a:pPr>
            <a:r>
              <a:rPr b="0" lang="en-US" sz="3300" spc="-1" strike="noStrike">
                <a:solidFill>
                  <a:srgbClr val="30ba78"/>
                </a:solidFill>
                <a:latin typeface="Poppins"/>
              </a:rPr>
              <a:t>Presenta</a:t>
            </a:r>
            <a:r>
              <a:rPr b="0" lang="en-US" sz="3300" spc="-1" strike="noStrike">
                <a:solidFill>
                  <a:srgbClr val="30ba78"/>
                </a:solidFill>
                <a:latin typeface="Poppins"/>
              </a:rPr>
              <a:t>tion Title</a:t>
            </a:r>
            <a:endParaRPr b="0" lang="en-US" sz="3300" spc="-1" strike="noStrike">
              <a:solidFill>
                <a:srgbClr val="30ba78"/>
              </a:solidFill>
              <a:latin typeface="Poppins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subTitle"/>
          </p:nvPr>
        </p:nvSpPr>
        <p:spPr>
          <a:xfrm>
            <a:off x="1371600" y="2914560"/>
            <a:ext cx="6400440" cy="1314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algn="ctr" defTabSz="34308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Presentation Subtitle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343080">
              <a:lnSpc>
                <a:spcPct val="100000"/>
              </a:lnSpc>
              <a:buNone/>
            </a:pPr>
            <a:r>
              <a:rPr b="0" lang="en-US" sz="3300" spc="-1" strike="noStrike">
                <a:solidFill>
                  <a:schemeClr val="dk1"/>
                </a:solidFill>
                <a:latin typeface="Calibri"/>
              </a:rPr>
              <a:t>Slide Title</a:t>
            </a:r>
            <a:endParaRPr b="0" lang="en-US" sz="33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34308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Hello, world.</a:t>
            </a:r>
            <a:endParaRPr b="0" lang="en-US" sz="24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722160" y="3305160"/>
            <a:ext cx="7772040" cy="102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343080">
              <a:lnSpc>
                <a:spcPct val="100000"/>
              </a:lnSpc>
              <a:buNone/>
            </a:pPr>
            <a:r>
              <a:rPr b="1" lang="en-US" sz="3000" spc="-1" strike="noStrike" cap="all">
                <a:solidFill>
                  <a:schemeClr val="dk1"/>
                </a:solidFill>
                <a:latin typeface="Calibri"/>
              </a:rPr>
              <a:t>Section header</a:t>
            </a:r>
            <a:endParaRPr b="0" lang="en-US" sz="3000" spc="-1" strike="noStrike">
              <a:solidFill>
                <a:srgbClr val="30ba78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722160" y="2180160"/>
            <a:ext cx="7772040" cy="1124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343080">
              <a:lnSpc>
                <a:spcPct val="100000"/>
              </a:lnSpc>
              <a:spcBef>
                <a:spcPts val="300"/>
              </a:spcBef>
              <a:buNone/>
              <a:tabLst>
                <a:tab algn="l" pos="0"/>
              </a:tabLst>
            </a:pPr>
            <a:r>
              <a:rPr b="0" lang="en-US" sz="15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Click to edit Master text styles</a:t>
            </a:r>
            <a:endParaRPr b="0" lang="en-US" sz="15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343080">
              <a:lnSpc>
                <a:spcPct val="100000"/>
              </a:lnSpc>
              <a:buNone/>
            </a:pPr>
            <a:r>
              <a:rPr b="0" lang="en-US" sz="3300" spc="-1" strike="noStrike">
                <a:solidFill>
                  <a:schemeClr val="dk1"/>
                </a:solidFill>
                <a:latin typeface="Calibri"/>
              </a:rPr>
              <a:t>Slide Title for Two-Content</a:t>
            </a:r>
            <a:endParaRPr b="0" lang="en-US" sz="33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457200" y="1200240"/>
            <a:ext cx="4038120" cy="3394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343080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100" spc="-1" strike="noStrike">
                <a:solidFill>
                  <a:schemeClr val="dk1"/>
                </a:solidFill>
                <a:latin typeface="Calibri"/>
              </a:rPr>
              <a:t>Some content on the left.</a:t>
            </a:r>
            <a:endParaRPr b="0" lang="en-US" sz="2100" spc="-1" strike="noStrike">
              <a:solidFill>
                <a:schemeClr val="dk1"/>
              </a:solidFill>
              <a:latin typeface="Calibri"/>
            </a:endParaRPr>
          </a:p>
          <a:p>
            <a:pPr indent="0" defTabSz="343080">
              <a:lnSpc>
                <a:spcPct val="100000"/>
              </a:lnSpc>
              <a:spcBef>
                <a:spcPts val="420"/>
              </a:spcBef>
              <a:buNone/>
              <a:tabLst>
                <a:tab algn="l" pos="0"/>
              </a:tabLst>
            </a:pPr>
            <a:endParaRPr b="0" lang="en-US" sz="21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/>
          </p:nvPr>
        </p:nvSpPr>
        <p:spPr>
          <a:xfrm>
            <a:off x="4648320" y="1200240"/>
            <a:ext cx="4038120" cy="3394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343080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100" spc="-1" strike="noStrike">
                <a:solidFill>
                  <a:schemeClr val="dk1"/>
                </a:solidFill>
                <a:latin typeface="Calibri"/>
              </a:rPr>
              <a:t>Some content on the right.</a:t>
            </a:r>
            <a:endParaRPr b="0" lang="en-US" sz="21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Application>LibreOffice/24.2.4.2$Linux_X86_64 LibreOffice_project/420$Build-2</Application>
  <AppVersion>15.0000</AppVersion>
  <Words>49</Words>
  <Paragraphs>15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2017-06-05T14:10:58Z</dcterms:created>
  <dc:creator>Jesse Rosenthal</dc:creator>
  <dc:description/>
  <dc:language>en-US</dc:language>
  <cp:lastModifiedBy>Raine Curtis</cp:lastModifiedBy>
  <dcterms:modified xsi:type="dcterms:W3CDTF">2024-09-24T17:26:26Z</dcterms:modified>
  <cp:revision>6</cp:revision>
  <dc:subject/>
  <dc:title>Title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</vt:i4>
  </property>
  <property fmtid="{D5CDD505-2E9C-101B-9397-08002B2CF9AE}" pid="3" name="PresentationFormat">
    <vt:lpwstr>On-screen Show (16:9)</vt:lpwstr>
  </property>
  <property fmtid="{D5CDD505-2E9C-101B-9397-08002B2CF9AE}" pid="4" name="Slides">
    <vt:i4>4</vt:i4>
  </property>
</Properties>
</file>