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22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20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788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82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673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236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6209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010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1438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310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78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4775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26203-4EC7-B14B-9D37-BC01617A07E2}" type="datetimeFigureOut">
              <a:rPr lang="de-DE" smtClean="0"/>
              <a:t>6/19/12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309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bgerundetes Rechteck 8"/>
          <p:cNvSpPr/>
          <p:nvPr/>
        </p:nvSpPr>
        <p:spPr>
          <a:xfrm>
            <a:off x="1782718" y="90095"/>
            <a:ext cx="5589619" cy="50355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2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200" dirty="0" err="1" smtClean="0">
                <a:effectLst/>
                <a:ea typeface="ＭＳ 明朝"/>
                <a:cs typeface="Times New Roman"/>
              </a:rPr>
              <a:t>Advanced</a:t>
            </a:r>
            <a:r>
              <a:rPr lang="de-DE" sz="2200" dirty="0" smtClean="0">
                <a:effectLst/>
                <a:ea typeface="ＭＳ 明朝"/>
                <a:cs typeface="Times New Roman"/>
              </a:rPr>
              <a:t> Distributed Setup</a:t>
            </a:r>
            <a:endParaRPr lang="en-US" sz="1200" dirty="0">
              <a:effectLst/>
              <a:ea typeface="ＭＳ 明朝"/>
              <a:cs typeface="Times New Roman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1275268" y="720841"/>
            <a:ext cx="2472023" cy="5913190"/>
          </a:xfrm>
          <a:prstGeom prst="roundRect">
            <a:avLst/>
          </a:prstGeom>
          <a:solidFill>
            <a:srgbClr val="FFFF00">
              <a:alpha val="1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Abgerundetes Rechteck 17"/>
          <p:cNvSpPr/>
          <p:nvPr/>
        </p:nvSpPr>
        <p:spPr>
          <a:xfrm>
            <a:off x="1799930" y="965710"/>
            <a:ext cx="1418838" cy="141721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lvl="0" algn="ctr"/>
            <a:r>
              <a:rPr lang="de-DE" dirty="0" err="1" smtClean="0"/>
              <a:t>Nagios</a:t>
            </a:r>
            <a:endParaRPr lang="de-DE" dirty="0" smtClean="0"/>
          </a:p>
          <a:p>
            <a:pPr lvl="0" algn="ctr"/>
            <a:endParaRPr lang="de-DE" dirty="0"/>
          </a:p>
          <a:p>
            <a:pPr lvl="0" algn="ctr"/>
            <a:r>
              <a:rPr lang="de-DE" dirty="0" smtClean="0"/>
              <a:t>(Slave)</a:t>
            </a:r>
            <a:endParaRPr lang="de-DE" dirty="0" smtClean="0"/>
          </a:p>
        </p:txBody>
      </p:sp>
      <p:sp>
        <p:nvSpPr>
          <p:cNvPr id="19" name="Abgerundetes Rechteck 18"/>
          <p:cNvSpPr/>
          <p:nvPr/>
        </p:nvSpPr>
        <p:spPr>
          <a:xfrm>
            <a:off x="1799930" y="2989927"/>
            <a:ext cx="1430827" cy="141721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err="1" smtClean="0"/>
              <a:t>Gearmand</a:t>
            </a:r>
            <a:endParaRPr lang="de-DE" dirty="0" smtClean="0"/>
          </a:p>
          <a:p>
            <a:pPr lvl="0" algn="ctr"/>
            <a:endParaRPr lang="de-DE" dirty="0"/>
          </a:p>
          <a:p>
            <a:pPr lvl="0" algn="ctr"/>
            <a:r>
              <a:rPr lang="de-DE" sz="1200" dirty="0" smtClean="0"/>
              <a:t>(</a:t>
            </a:r>
            <a:r>
              <a:rPr lang="de-DE" sz="1200" dirty="0" err="1" smtClean="0"/>
              <a:t>g_slave</a:t>
            </a:r>
            <a:r>
              <a:rPr lang="de-DE" sz="1200" dirty="0" smtClean="0"/>
              <a:t>)</a:t>
            </a:r>
            <a:endParaRPr lang="de-DE" sz="1200" dirty="0"/>
          </a:p>
        </p:txBody>
      </p:sp>
      <p:sp>
        <p:nvSpPr>
          <p:cNvPr id="27" name="Pfeil nach links und rechts 26"/>
          <p:cNvSpPr/>
          <p:nvPr/>
        </p:nvSpPr>
        <p:spPr>
          <a:xfrm rot="5400000">
            <a:off x="2208776" y="4509477"/>
            <a:ext cx="616576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Pfeil nach links und rechts 28"/>
          <p:cNvSpPr/>
          <p:nvPr/>
        </p:nvSpPr>
        <p:spPr>
          <a:xfrm rot="5400000">
            <a:off x="2214444" y="2479586"/>
            <a:ext cx="605236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Abgerundetes Rechteck 31"/>
          <p:cNvSpPr/>
          <p:nvPr/>
        </p:nvSpPr>
        <p:spPr>
          <a:xfrm>
            <a:off x="5430560" y="720841"/>
            <a:ext cx="2472023" cy="5913190"/>
          </a:xfrm>
          <a:prstGeom prst="roundRect">
            <a:avLst/>
          </a:prstGeom>
          <a:solidFill>
            <a:srgbClr val="FFFF00">
              <a:alpha val="1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Abgerundetes Rechteck 34"/>
          <p:cNvSpPr/>
          <p:nvPr/>
        </p:nvSpPr>
        <p:spPr>
          <a:xfrm>
            <a:off x="5955222" y="2989927"/>
            <a:ext cx="1430827" cy="141721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err="1" smtClean="0"/>
              <a:t>Gearmand</a:t>
            </a:r>
            <a:endParaRPr lang="de-DE" dirty="0" smtClean="0"/>
          </a:p>
          <a:p>
            <a:pPr lvl="0" algn="ctr"/>
            <a:endParaRPr lang="de-DE" dirty="0"/>
          </a:p>
          <a:p>
            <a:pPr lvl="0" algn="ctr"/>
            <a:r>
              <a:rPr lang="de-DE" sz="1200" dirty="0" smtClean="0">
                <a:solidFill>
                  <a:srgbClr val="FFFFFF"/>
                </a:solidFill>
              </a:rPr>
              <a:t>(</a:t>
            </a:r>
            <a:r>
              <a:rPr lang="de-DE" sz="1200" dirty="0" err="1" smtClean="0">
                <a:solidFill>
                  <a:srgbClr val="FFFFFF"/>
                </a:solidFill>
              </a:rPr>
              <a:t>g_master</a:t>
            </a:r>
            <a:r>
              <a:rPr lang="de-DE" sz="1200" dirty="0" smtClean="0">
                <a:solidFill>
                  <a:srgbClr val="FFFFFF"/>
                </a:solidFill>
              </a:rPr>
              <a:t>)</a:t>
            </a:r>
            <a:endParaRPr lang="de-DE" sz="1200" dirty="0">
              <a:solidFill>
                <a:srgbClr val="FFFFFF"/>
              </a:solidFill>
            </a:endParaRPr>
          </a:p>
        </p:txBody>
      </p:sp>
      <p:sp>
        <p:nvSpPr>
          <p:cNvPr id="36" name="Abgerundetes Rechteck 35"/>
          <p:cNvSpPr/>
          <p:nvPr/>
        </p:nvSpPr>
        <p:spPr>
          <a:xfrm>
            <a:off x="5979200" y="5023719"/>
            <a:ext cx="1418838" cy="142025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smtClean="0"/>
              <a:t>Worker</a:t>
            </a:r>
          </a:p>
          <a:p>
            <a:pPr lvl="0" algn="ctr"/>
            <a:endParaRPr lang="de-DE" sz="1400" dirty="0">
              <a:solidFill>
                <a:srgbClr val="008000"/>
              </a:solidFill>
            </a:endParaRPr>
          </a:p>
          <a:p>
            <a:pPr lvl="0" algn="ctr"/>
            <a:r>
              <a:rPr lang="de-DE" sz="1200" dirty="0" err="1" smtClean="0">
                <a:solidFill>
                  <a:srgbClr val="FFFFFF"/>
                </a:solidFill>
              </a:rPr>
              <a:t>server</a:t>
            </a:r>
            <a:r>
              <a:rPr lang="de-DE" sz="1200" dirty="0" smtClean="0">
                <a:solidFill>
                  <a:schemeClr val="bg1"/>
                </a:solidFill>
              </a:rPr>
              <a:t>=</a:t>
            </a:r>
            <a:r>
              <a:rPr lang="de-DE" sz="1200" dirty="0" err="1" smtClean="0">
                <a:solidFill>
                  <a:srgbClr val="FF0000"/>
                </a:solidFill>
              </a:rPr>
              <a:t>g_master</a:t>
            </a:r>
            <a:endParaRPr lang="de-DE" sz="1200" dirty="0" smtClean="0">
              <a:solidFill>
                <a:srgbClr val="FF0000"/>
              </a:solidFill>
            </a:endParaRPr>
          </a:p>
          <a:p>
            <a:pPr lvl="0" algn="ctr"/>
            <a:endParaRPr lang="de-DE" sz="1200" dirty="0">
              <a:solidFill>
                <a:srgbClr val="FFFFFF"/>
              </a:solidFill>
            </a:endParaRPr>
          </a:p>
          <a:p>
            <a:pPr lvl="0" algn="ctr"/>
            <a:endParaRPr lang="de-DE" sz="1200" dirty="0">
              <a:solidFill>
                <a:srgbClr val="FFFFFF"/>
              </a:solidFill>
            </a:endParaRPr>
          </a:p>
        </p:txBody>
      </p:sp>
      <p:sp>
        <p:nvSpPr>
          <p:cNvPr id="37" name="Pfeil nach links und rechts 36"/>
          <p:cNvSpPr/>
          <p:nvPr/>
        </p:nvSpPr>
        <p:spPr>
          <a:xfrm rot="5400000">
            <a:off x="6364068" y="4509477"/>
            <a:ext cx="616576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Pfeil nach links und rechts 37"/>
          <p:cNvSpPr/>
          <p:nvPr/>
        </p:nvSpPr>
        <p:spPr>
          <a:xfrm rot="5400000">
            <a:off x="6369736" y="2479586"/>
            <a:ext cx="605236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 nach rechts 11"/>
          <p:cNvSpPr/>
          <p:nvPr/>
        </p:nvSpPr>
        <p:spPr>
          <a:xfrm rot="19429662">
            <a:off x="2849540" y="4357749"/>
            <a:ext cx="3412570" cy="48375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1823908" y="5023719"/>
            <a:ext cx="1418838" cy="142025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r>
              <a:rPr lang="de-DE" dirty="0" smtClean="0"/>
              <a:t>Worker</a:t>
            </a:r>
          </a:p>
          <a:p>
            <a:pPr lvl="0" algn="ctr"/>
            <a:endParaRPr lang="de-DE" sz="1400" dirty="0">
              <a:solidFill>
                <a:srgbClr val="008000"/>
              </a:solidFill>
            </a:endParaRPr>
          </a:p>
          <a:p>
            <a:pPr algn="ctr"/>
            <a:r>
              <a:rPr lang="de-DE" sz="1200" dirty="0" err="1" smtClean="0"/>
              <a:t>server</a:t>
            </a:r>
            <a:r>
              <a:rPr lang="de-DE" sz="1200" dirty="0" smtClean="0"/>
              <a:t>=</a:t>
            </a:r>
            <a:r>
              <a:rPr lang="de-DE" sz="1200" dirty="0" err="1" smtClean="0">
                <a:solidFill>
                  <a:srgbClr val="FF0000"/>
                </a:solidFill>
              </a:rPr>
              <a:t>g_slave</a:t>
            </a:r>
            <a:endParaRPr lang="de-DE" sz="1200" dirty="0" smtClean="0">
              <a:solidFill>
                <a:srgbClr val="FF0000"/>
              </a:solidFill>
            </a:endParaRPr>
          </a:p>
          <a:p>
            <a:pPr algn="ctr"/>
            <a:r>
              <a:rPr lang="de-DE" sz="1200" dirty="0" err="1" smtClean="0">
                <a:solidFill>
                  <a:schemeClr val="bg1"/>
                </a:solidFill>
              </a:rPr>
              <a:t>dup_server</a:t>
            </a:r>
            <a:r>
              <a:rPr lang="de-DE" sz="1200" dirty="0" smtClean="0">
                <a:solidFill>
                  <a:schemeClr val="bg1"/>
                </a:solidFill>
              </a:rPr>
              <a:t>=</a:t>
            </a:r>
            <a:r>
              <a:rPr lang="de-DE" sz="1200" dirty="0" err="1" smtClean="0">
                <a:solidFill>
                  <a:srgbClr val="FF0000"/>
                </a:solidFill>
              </a:rPr>
              <a:t>g_master</a:t>
            </a:r>
            <a:endParaRPr lang="de-DE" sz="1200" dirty="0">
              <a:solidFill>
                <a:srgbClr val="FF0000"/>
              </a:solidFill>
            </a:endParaRPr>
          </a:p>
          <a:p>
            <a:pPr lvl="0" algn="ctr"/>
            <a:endParaRPr lang="de-DE" sz="1400" dirty="0">
              <a:solidFill>
                <a:srgbClr val="008000"/>
              </a:solidFill>
            </a:endParaRPr>
          </a:p>
        </p:txBody>
      </p:sp>
      <p:sp>
        <p:nvSpPr>
          <p:cNvPr id="39" name="Pfeil nach rechts 38"/>
          <p:cNvSpPr/>
          <p:nvPr/>
        </p:nvSpPr>
        <p:spPr>
          <a:xfrm rot="10800000">
            <a:off x="3218768" y="1422666"/>
            <a:ext cx="2807702" cy="48375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Abgerundetes Rechteck 33"/>
          <p:cNvSpPr/>
          <p:nvPr/>
        </p:nvSpPr>
        <p:spPr>
          <a:xfrm>
            <a:off x="5955222" y="965710"/>
            <a:ext cx="1418838" cy="141721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lvl="0" algn="ctr"/>
            <a:r>
              <a:rPr lang="de-DE" dirty="0" err="1" smtClean="0"/>
              <a:t>Nagios</a:t>
            </a:r>
            <a:endParaRPr lang="de-DE" dirty="0" smtClean="0"/>
          </a:p>
          <a:p>
            <a:pPr lvl="0" algn="ctr"/>
            <a:endParaRPr lang="de-DE" dirty="0"/>
          </a:p>
          <a:p>
            <a:pPr lvl="0" algn="ctr"/>
            <a:r>
              <a:rPr lang="de-DE" dirty="0" smtClean="0"/>
              <a:t>(Master)</a:t>
            </a:r>
            <a:endParaRPr lang="de-DE" dirty="0" smtClean="0"/>
          </a:p>
        </p:txBody>
      </p:sp>
      <p:sp>
        <p:nvSpPr>
          <p:cNvPr id="13" name="Textfeld 12"/>
          <p:cNvSpPr txBox="1"/>
          <p:nvPr/>
        </p:nvSpPr>
        <p:spPr>
          <a:xfrm>
            <a:off x="3747291" y="4887268"/>
            <a:ext cx="1683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err="1" smtClean="0"/>
              <a:t>dup_server</a:t>
            </a:r>
            <a:r>
              <a:rPr lang="de-DE" dirty="0" smtClean="0"/>
              <a:t> </a:t>
            </a:r>
            <a:r>
              <a:rPr lang="de-DE" dirty="0" err="1" smtClean="0"/>
              <a:t>sends</a:t>
            </a:r>
            <a:r>
              <a:rPr lang="de-DE" dirty="0" smtClean="0"/>
              <a:t> </a:t>
            </a:r>
            <a:r>
              <a:rPr lang="de-DE" dirty="0" err="1" smtClean="0"/>
              <a:t>result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endParaRPr lang="de-DE" dirty="0"/>
          </a:p>
          <a:p>
            <a:r>
              <a:rPr lang="de-DE" dirty="0" smtClean="0"/>
              <a:t>Master </a:t>
            </a:r>
            <a:r>
              <a:rPr lang="de-DE" dirty="0" err="1" smtClean="0"/>
              <a:t>Gearman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3747291" y="1800938"/>
            <a:ext cx="1683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(not </a:t>
            </a:r>
            <a:r>
              <a:rPr lang="de-DE" sz="1200" dirty="0" err="1" smtClean="0"/>
              <a:t>part</a:t>
            </a:r>
            <a:r>
              <a:rPr lang="de-DE" sz="1200" dirty="0" smtClean="0"/>
              <a:t>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br>
              <a:rPr lang="de-DE" sz="1200" dirty="0" smtClean="0"/>
            </a:br>
            <a:r>
              <a:rPr lang="de-DE" sz="1200" dirty="0" err="1" smtClean="0"/>
              <a:t>Mod-Gearman</a:t>
            </a:r>
            <a:r>
              <a:rPr lang="de-DE" sz="1200" dirty="0" smtClean="0"/>
              <a:t>)</a:t>
            </a:r>
            <a:endParaRPr lang="de-DE" sz="1200" dirty="0"/>
          </a:p>
        </p:txBody>
      </p:sp>
      <p:sp>
        <p:nvSpPr>
          <p:cNvPr id="42" name="Textfeld 41"/>
          <p:cNvSpPr txBox="1"/>
          <p:nvPr/>
        </p:nvSpPr>
        <p:spPr>
          <a:xfrm>
            <a:off x="3763611" y="1437710"/>
            <a:ext cx="1683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 smtClean="0"/>
              <a:t>Config</a:t>
            </a:r>
            <a:r>
              <a:rPr lang="de-DE" dirty="0" smtClean="0"/>
              <a:t> </a:t>
            </a:r>
            <a:r>
              <a:rPr lang="de-DE" dirty="0" err="1" smtClean="0"/>
              <a:t>Sync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8899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Macintosh PowerPoint</Application>
  <PresentationFormat>Bildschirmpräsentation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PowerPoint-Präsentation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x x</dc:creator>
  <cp:lastModifiedBy>x x</cp:lastModifiedBy>
  <cp:revision>20</cp:revision>
  <dcterms:created xsi:type="dcterms:W3CDTF">2011-01-13T13:12:53Z</dcterms:created>
  <dcterms:modified xsi:type="dcterms:W3CDTF">2012-06-19T14:19:11Z</dcterms:modified>
</cp:coreProperties>
</file>